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0693400" cy="756126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DDE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104" d="100"/>
          <a:sy n="104" d="100"/>
        </p:scale>
        <p:origin x="2004" y="72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34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fld id="{041C38B8-C1F4-49CA-82B8-8BFB187AFA75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Calibri" pitchFamily="34" charset="0"/>
              </a:defRPr>
            </a:lvl1pPr>
          </a:lstStyle>
          <a:p>
            <a:fld id="{4DEDEA9E-69F5-4EC3-85D3-EC9A0BE38AC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D4A2E-E6FB-410B-859E-7C79BA86B03F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48116-536E-401D-98E3-41E266FEA0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5561B-860D-44B8-BC00-E296D46B812B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6144E-D98A-4D3E-A5E4-2DA02FAB1E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65E81-95FC-4BC2-9C5B-DA9E20AD6231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1CCCC-7620-427C-B84D-6C97F8A6C5B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DF400-BDC4-460F-B2E1-7EA7BA07E616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0D80A-C3F8-44CE-8606-2F0AE68DE1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05165-6FF5-49D5-8159-A76F0C67CD2E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9484E-6475-4AE6-9791-ABF0A9B8147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4C928-04DE-40E5-B907-7990DACBC8BF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B4549-F40F-43E1-A75B-D32B34B1F49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77C75-E9E8-4FDE-876A-CB7E4151500A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6FAB-E342-46AF-84A9-2F8CDD5A03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829B0-1EE5-4165-8F15-0C56E83F0480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A0DAF-565C-4548-978A-55FD35C847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2DD64-65D6-4DCE-8D0A-6092B50E70E9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C87382-C72B-4C64-B0FE-A6AABEA0C9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432C2-E6BC-4680-90B1-BE9087A4057A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A607C7-CCC6-49B9-B296-D14C35D212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1A191-7965-4D82-970F-325AE614AD38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BA2FB-E93C-401E-AC65-A9A72980D2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defTabSz="995363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C6D80BE-9DAF-4C57-A36D-E5F594837137}" type="datetimeFigureOut">
              <a:rPr lang="cs-CZ"/>
              <a:pPr/>
              <a:t>12.09.2018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algn="ctr" defTabSz="995363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auto">
          <a:xfrm>
            <a:off x="7662863" y="7008813"/>
            <a:ext cx="24955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algn="r" defTabSz="995363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D2983A5-DB9A-48E3-A0F6-203421A9458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363" rtl="0" fontAlgn="base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-1095375" y="0"/>
            <a:ext cx="11788775" cy="7908925"/>
          </a:xfrm>
          <a:prstGeom prst="rect">
            <a:avLst/>
          </a:prstGeom>
          <a:gradFill rotWithShape="1">
            <a:gsLst>
              <a:gs pos="0">
                <a:srgbClr val="9AB5E4"/>
              </a:gs>
              <a:gs pos="50000">
                <a:srgbClr val="C2D1ED"/>
              </a:gs>
              <a:gs pos="100000">
                <a:srgbClr val="E1E8F5"/>
              </a:gs>
            </a:gsLst>
            <a:path path="shape">
              <a:fillToRect l="50000" t="50000" r="50000" b="50000"/>
            </a:path>
          </a:gradFill>
          <a:ln w="25400" algn="ctr">
            <a:noFill/>
            <a:miter lim="800000"/>
            <a:headEnd/>
            <a:tailEnd/>
          </a:ln>
        </p:spPr>
        <p:txBody>
          <a:bodyPr lIns="99569" tIns="49785" rIns="99569" bIns="49785" anchor="ctr"/>
          <a:lstStyle/>
          <a:p>
            <a:pPr algn="ctr" defTabSz="995363"/>
            <a:endParaRPr lang="cs-CZ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4338" name="Obrázek 3" descr="Posvícení s kytarou.jpe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138238" y="1764407"/>
            <a:ext cx="11831638" cy="611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-1134020" y="1044327"/>
            <a:ext cx="1181999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  <a:cs typeface="+mn-cs"/>
              </a:rPr>
              <a:t>ZDIBSKÉ POSVÍCENÍ</a:t>
            </a:r>
          </a:p>
        </p:txBody>
      </p:sp>
      <p:sp>
        <p:nvSpPr>
          <p:cNvPr id="14340" name="TextovéPole 5"/>
          <p:cNvSpPr txBox="1">
            <a:spLocks noChangeArrowheads="1"/>
          </p:cNvSpPr>
          <p:nvPr/>
        </p:nvSpPr>
        <p:spPr bwMode="auto">
          <a:xfrm>
            <a:off x="-1134020" y="2340471"/>
            <a:ext cx="11827420" cy="28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9569" tIns="49785" rIns="99569" bIns="49785">
            <a:spAutoFit/>
          </a:bodyPr>
          <a:lstStyle/>
          <a:p>
            <a:pPr algn="ctr" defTabSz="995363">
              <a:tabLst>
                <a:tab pos="10496550" algn="l"/>
              </a:tabLst>
            </a:pPr>
            <a:endParaRPr lang="cs-CZ" sz="1800" b="1" dirty="0">
              <a:latin typeface="Comic Sans MS" pitchFamily="66" charset="0"/>
            </a:endParaRPr>
          </a:p>
          <a:p>
            <a:pPr algn="ctr" defTabSz="995363"/>
            <a:r>
              <a:rPr lang="cs-CZ" sz="1800" b="1" dirty="0">
                <a:latin typeface="Comic Sans MS" pitchFamily="66" charset="0"/>
              </a:rPr>
              <a:t>společné muzicírování </a:t>
            </a:r>
            <a:r>
              <a:rPr lang="cs-CZ" sz="1800" b="1" dirty="0" err="1">
                <a:latin typeface="Comic Sans MS" pitchFamily="66" charset="0"/>
              </a:rPr>
              <a:t>zdibských</a:t>
            </a:r>
            <a:r>
              <a:rPr lang="cs-CZ" sz="1800" b="1" dirty="0">
                <a:latin typeface="Comic Sans MS" pitchFamily="66" charset="0"/>
              </a:rPr>
              <a:t> hudebníků – přijďte!</a:t>
            </a:r>
          </a:p>
          <a:p>
            <a:pPr algn="ctr" defTabSz="995363">
              <a:tabLst>
                <a:tab pos="10496550" algn="l"/>
              </a:tabLst>
            </a:pPr>
            <a:r>
              <a:rPr lang="cs-CZ" sz="1800" b="1" dirty="0">
                <a:latin typeface="Comic Sans MS" pitchFamily="66" charset="0"/>
              </a:rPr>
              <a:t>Jiří Šámal - Vláďa </a:t>
            </a:r>
            <a:r>
              <a:rPr lang="cs-CZ" sz="1800" b="1" dirty="0" err="1">
                <a:latin typeface="Comic Sans MS" pitchFamily="66" charset="0"/>
              </a:rPr>
              <a:t>Šunda</a:t>
            </a:r>
            <a:endParaRPr lang="cs-CZ" sz="1800" b="1" dirty="0">
              <a:latin typeface="Comic Sans MS" pitchFamily="66" charset="0"/>
            </a:endParaRPr>
          </a:p>
          <a:p>
            <a:pPr algn="ctr" defTabSz="995363">
              <a:tabLst>
                <a:tab pos="10496550" algn="l"/>
              </a:tabLst>
            </a:pPr>
            <a:r>
              <a:rPr lang="cs-CZ" sz="1800" b="1" dirty="0">
                <a:latin typeface="Comic Sans MS" pitchFamily="66" charset="0"/>
              </a:rPr>
              <a:t> šlapací auta, jízda na ponících, trampolíny  </a:t>
            </a:r>
          </a:p>
          <a:p>
            <a:pPr algn="ctr" defTabSz="995363">
              <a:tabLst>
                <a:tab pos="10496550" algn="l"/>
              </a:tabLst>
            </a:pPr>
            <a:r>
              <a:rPr lang="cs-CZ" sz="1800" b="1" dirty="0">
                <a:latin typeface="Comic Sans MS" pitchFamily="66" charset="0"/>
              </a:rPr>
              <a:t>tvůrčí dílny pro děti </a:t>
            </a:r>
          </a:p>
          <a:p>
            <a:pPr algn="ctr" defTabSz="995363">
              <a:tabLst>
                <a:tab pos="10496550" algn="l"/>
              </a:tabLst>
            </a:pPr>
            <a:r>
              <a:rPr lang="cs-CZ" sz="1800" b="1" dirty="0">
                <a:latin typeface="Comic Sans MS" pitchFamily="66" charset="0"/>
              </a:rPr>
              <a:t>prodejní stánky </a:t>
            </a:r>
          </a:p>
          <a:p>
            <a:pPr algn="ctr" defTabSz="995363">
              <a:tabLst>
                <a:tab pos="10496550" algn="l"/>
              </a:tabLst>
            </a:pPr>
            <a:r>
              <a:rPr lang="cs-CZ" sz="1800" b="1" dirty="0">
                <a:latin typeface="Comic Sans MS" pitchFamily="66" charset="0"/>
              </a:rPr>
              <a:t>grilování</a:t>
            </a:r>
          </a:p>
          <a:p>
            <a:pPr algn="ctr" defTabSz="995363">
              <a:tabLst>
                <a:tab pos="10496550" algn="l"/>
              </a:tabLst>
            </a:pPr>
            <a:endParaRPr lang="cs-CZ" sz="1800" b="1" dirty="0">
              <a:latin typeface="Comic Sans MS" pitchFamily="66" charset="0"/>
            </a:endParaRPr>
          </a:p>
          <a:p>
            <a:pPr algn="ctr" defTabSz="995363">
              <a:tabLst>
                <a:tab pos="10496550" algn="l"/>
              </a:tabLst>
            </a:pPr>
            <a:endParaRPr lang="cs-CZ" sz="1800" b="1" dirty="0">
              <a:latin typeface="Comic Sans MS" pitchFamily="66" charset="0"/>
            </a:endParaRPr>
          </a:p>
          <a:p>
            <a:pPr algn="ctr" defTabSz="995363">
              <a:tabLst>
                <a:tab pos="10496550" algn="l"/>
              </a:tabLst>
            </a:pPr>
            <a:endParaRPr lang="cs-CZ" sz="1800" b="1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3794" y="306684"/>
            <a:ext cx="5682182" cy="523220"/>
          </a:xfrm>
          <a:prstGeom prst="rect">
            <a:avLst/>
          </a:prstGeom>
          <a:noFill/>
          <a:ln>
            <a:noFill/>
          </a:ln>
        </p:spPr>
        <p:txBody>
          <a:bodyPr anchor="b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ln w="18000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  <a:cs typeface="+mn-cs"/>
              </a:rPr>
              <a:t>      OCHOTNÍCI</a:t>
            </a:r>
            <a:r>
              <a:rPr lang="cs-CZ" sz="2800" b="1" dirty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  <a:cs typeface="+mn-cs"/>
              </a:rPr>
              <a:t> ZDIBY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-1144221" y="1953254"/>
            <a:ext cx="1183019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1" dirty="0">
                <a:ln w="18000">
                  <a:solidFill>
                    <a:srgbClr val="006600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  <a:cs typeface="+mn-cs"/>
              </a:rPr>
              <a:t>v neděli 16. září 2018 od 14 hodi</a:t>
            </a:r>
            <a:r>
              <a:rPr lang="cs-CZ" sz="1800" b="1" dirty="0">
                <a:ln w="12700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  <a:cs typeface="+mn-cs"/>
              </a:rPr>
              <a:t>n - </a:t>
            </a:r>
            <a:r>
              <a:rPr lang="cs-CZ" sz="1800" b="1" dirty="0">
                <a:ln w="18000">
                  <a:solidFill>
                    <a:srgbClr val="006600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  <a:cs typeface="+mn-cs"/>
              </a:rPr>
              <a:t>areál zámku </a:t>
            </a:r>
            <a:r>
              <a:rPr lang="cs-CZ" sz="1800" b="1" dirty="0" err="1">
                <a:ln w="18000">
                  <a:solidFill>
                    <a:srgbClr val="006600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  <a:cs typeface="+mn-cs"/>
              </a:rPr>
              <a:t>Zdiby</a:t>
            </a:r>
            <a:endParaRPr lang="cs-CZ" sz="1800" b="1" dirty="0">
              <a:ln w="18000">
                <a:solidFill>
                  <a:srgbClr val="006600"/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14345" name="Picture 9" descr="~ Kaštánek -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2413"/>
            <a:ext cx="3259138" cy="627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46</Words>
  <Application>Microsoft Office PowerPoint</Application>
  <PresentationFormat>Vlastní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Zemanová</dc:creator>
  <cp:lastModifiedBy>vetrusiceWEB</cp:lastModifiedBy>
  <cp:revision>28</cp:revision>
  <dcterms:created xsi:type="dcterms:W3CDTF">2018-08-24T09:16:46Z</dcterms:created>
  <dcterms:modified xsi:type="dcterms:W3CDTF">2018-09-12T18:50:36Z</dcterms:modified>
</cp:coreProperties>
</file>